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7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120" d="100"/>
          <a:sy n="120" d="100"/>
        </p:scale>
        <p:origin x="426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5803-4E71-4310-BAC4-82B2CEE62D20}" type="datetimeFigureOut">
              <a:rPr lang="fr-FR" smtClean="0"/>
              <a:t>18/05/2016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7C29-9B82-41FF-8B79-AA98581450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5044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5803-4E71-4310-BAC4-82B2CEE62D20}" type="datetimeFigureOut">
              <a:rPr lang="fr-FR" smtClean="0"/>
              <a:t>18/05/2016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7C29-9B82-41FF-8B79-AA98581450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5357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5803-4E71-4310-BAC4-82B2CEE62D20}" type="datetimeFigureOut">
              <a:rPr lang="fr-FR" smtClean="0"/>
              <a:t>18/05/2016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7C29-9B82-41FF-8B79-AA98581450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9611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5803-4E71-4310-BAC4-82B2CEE62D20}" type="datetimeFigureOut">
              <a:rPr lang="fr-FR" smtClean="0"/>
              <a:t>18/05/2016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7C29-9B82-41FF-8B79-AA98581450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9302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5803-4E71-4310-BAC4-82B2CEE62D20}" type="datetimeFigureOut">
              <a:rPr lang="fr-FR" smtClean="0"/>
              <a:t>18/05/2016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7C29-9B82-41FF-8B79-AA98581450C5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2070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5803-4E71-4310-BAC4-82B2CEE62D20}" type="datetimeFigureOut">
              <a:rPr lang="fr-FR" smtClean="0"/>
              <a:t>18/05/2016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7C29-9B82-41FF-8B79-AA98581450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234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5803-4E71-4310-BAC4-82B2CEE62D20}" type="datetimeFigureOut">
              <a:rPr lang="fr-FR" smtClean="0"/>
              <a:t>18/05/2016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7C29-9B82-41FF-8B79-AA98581450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2303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5803-4E71-4310-BAC4-82B2CEE62D20}" type="datetimeFigureOut">
              <a:rPr lang="fr-FR" smtClean="0"/>
              <a:t>18/05/2016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7C29-9B82-41FF-8B79-AA98581450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3686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5803-4E71-4310-BAC4-82B2CEE62D20}" type="datetimeFigureOut">
              <a:rPr lang="fr-FR" smtClean="0"/>
              <a:t>18/05/2016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7C29-9B82-41FF-8B79-AA98581450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2644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2F15803-4E71-4310-BAC4-82B2CEE62D20}" type="datetimeFigureOut">
              <a:rPr lang="fr-FR" smtClean="0"/>
              <a:t>18/05/2016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E77C29-9B82-41FF-8B79-AA98581450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6212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5803-4E71-4310-BAC4-82B2CEE62D20}" type="datetimeFigureOut">
              <a:rPr lang="fr-FR" smtClean="0"/>
              <a:t>18/05/2016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7C29-9B82-41FF-8B79-AA98581450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744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2F15803-4E71-4310-BAC4-82B2CEE62D20}" type="datetimeFigureOut">
              <a:rPr lang="fr-FR" smtClean="0"/>
              <a:t>18/05/2016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2E77C29-9B82-41FF-8B79-AA98581450C5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8785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mailto:lepalmier016@gmail.com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0" y="2072083"/>
            <a:ext cx="4572000" cy="2164884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430" y="171208"/>
            <a:ext cx="1803635" cy="155091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39087" y="6453158"/>
            <a:ext cx="409802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Société par Actions Simplifiée au capital de 30 001 euros</a:t>
            </a:r>
            <a:endParaRPr lang="fr-FR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95 bd de Montmorency – 75016 Paris</a:t>
            </a:r>
            <a:endParaRPr lang="fr-FR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987254" y="2436180"/>
            <a:ext cx="366598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  <a:latin typeface="Chiller" panose="04020404031007020602" pitchFamily="82" charset="0"/>
                <a:cs typeface="Brush Script MT Italic"/>
              </a:rPr>
              <a:t>Une initiative locale pour venir en aide aux personnes en difficulté dans notre quartier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808005" y="4433038"/>
            <a:ext cx="36659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u="sng" dirty="0"/>
              <a:t>Avec le soutien de: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959450" y="4515739"/>
            <a:ext cx="2653099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u="sng" dirty="0"/>
              <a:t>Contact</a:t>
            </a:r>
          </a:p>
          <a:p>
            <a:pPr algn="ctr"/>
            <a:endParaRPr lang="fr-FR" sz="1200" dirty="0"/>
          </a:p>
          <a:p>
            <a:pPr algn="ctr"/>
            <a:r>
              <a:rPr lang="fr-FR" sz="1200" dirty="0"/>
              <a:t>Pour toute question, envoyer un mail à:</a:t>
            </a:r>
          </a:p>
          <a:p>
            <a:pPr algn="ctr"/>
            <a:r>
              <a:rPr lang="fr-FR" sz="1200" dirty="0">
                <a:hlinkClick r:id="rId3"/>
              </a:rPr>
              <a:t>lepalmier016@gmail.com</a:t>
            </a:r>
            <a:endParaRPr lang="fr-FR" sz="1200" dirty="0"/>
          </a:p>
          <a:p>
            <a:pPr algn="ctr"/>
            <a:endParaRPr lang="fr-FR" sz="1200" dirty="0"/>
          </a:p>
          <a:p>
            <a:pPr algn="ctr"/>
            <a:r>
              <a:rPr lang="fr-FR" sz="1200" dirty="0"/>
              <a:t>ou contacter</a:t>
            </a:r>
          </a:p>
          <a:p>
            <a:pPr algn="ctr" hangingPunct="0"/>
            <a:r>
              <a:rPr lang="fr-FR" sz="1200" dirty="0"/>
              <a:t>Antoine Beauquier 06 60 42 72 54</a:t>
            </a:r>
          </a:p>
          <a:p>
            <a:pPr algn="ctr" hangingPunct="0"/>
            <a:r>
              <a:rPr lang="fr-FR" sz="1200" dirty="0"/>
              <a:t>Amaury Derville 06 10 17 80 31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4156426"/>
            <a:ext cx="4572000" cy="8388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462093" y="461605"/>
            <a:ext cx="3765958" cy="3122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u="sng" dirty="0" smtClean="0">
                <a:solidFill>
                  <a:srgbClr val="92D050"/>
                </a:solidFill>
              </a:rPr>
              <a:t>BESOIN</a:t>
            </a:r>
            <a:endParaRPr lang="fr-FR" b="1" u="sng" dirty="0">
              <a:solidFill>
                <a:srgbClr val="92D050"/>
              </a:solidFill>
            </a:endParaRPr>
          </a:p>
          <a:p>
            <a:pPr lvl="0" hangingPunct="0">
              <a:lnSpc>
                <a:spcPct val="112000"/>
              </a:lnSpc>
              <a:spcAft>
                <a:spcPts val="0"/>
              </a:spcAft>
            </a:pPr>
            <a:endParaRPr lang="fr-FR" sz="1200" dirty="0"/>
          </a:p>
          <a:p>
            <a:pPr hangingPunct="0">
              <a:lnSpc>
                <a:spcPct val="112000"/>
              </a:lnSpc>
            </a:pPr>
            <a:r>
              <a:rPr lang="fr-FR" sz="1200" dirty="0"/>
              <a:t>Quelques grands donateurs acceptent d’investir dans une société qui mettra les fonds levés à disposition de l’association « La Maison du Palmier » pour faire l’acquisition d’appartements de 2/3 pièces (400 000  euros environ) dans le quartier.</a:t>
            </a:r>
          </a:p>
          <a:p>
            <a:pPr lvl="0" hangingPunct="0">
              <a:lnSpc>
                <a:spcPct val="112000"/>
              </a:lnSpc>
              <a:spcAft>
                <a:spcPts val="0"/>
              </a:spcAft>
            </a:pPr>
            <a:endParaRPr lang="fr-FR" sz="1200" dirty="0"/>
          </a:p>
          <a:p>
            <a:pPr lvl="0" hangingPunct="0">
              <a:lnSpc>
                <a:spcPct val="112000"/>
              </a:lnSpc>
              <a:spcAft>
                <a:spcPts val="0"/>
              </a:spcAft>
            </a:pPr>
            <a:endParaRPr lang="fr-FR" sz="1200" dirty="0"/>
          </a:p>
          <a:p>
            <a:pPr lvl="0" hangingPunct="0">
              <a:lnSpc>
                <a:spcPct val="112000"/>
              </a:lnSpc>
              <a:spcAft>
                <a:spcPts val="0"/>
              </a:spcAft>
            </a:pPr>
            <a:r>
              <a:rPr lang="fr-FR" sz="1200" dirty="0" smtClean="0"/>
              <a:t>Vous pourrez également vous </a:t>
            </a:r>
            <a:r>
              <a:rPr lang="fr-FR" sz="1200" dirty="0"/>
              <a:t>engager à nos cotés en faisant, par exemple,  un don à l’association « La Maison du Palmier » qui bénéficie de la réduction d’impôts octroyée aux associations d’intérêt général.</a:t>
            </a:r>
          </a:p>
          <a:p>
            <a:pPr lvl="0" hangingPunct="0">
              <a:lnSpc>
                <a:spcPct val="112000"/>
              </a:lnSpc>
              <a:spcAft>
                <a:spcPts val="0"/>
              </a:spcAft>
            </a:pPr>
            <a:endParaRPr lang="fr-FR" sz="1200" b="1" dirty="0"/>
          </a:p>
        </p:txBody>
      </p:sp>
      <p:sp>
        <p:nvSpPr>
          <p:cNvPr id="11" name="ZoneTexte 10"/>
          <p:cNvSpPr txBox="1"/>
          <p:nvPr/>
        </p:nvSpPr>
        <p:spPr>
          <a:xfrm rot="16200000">
            <a:off x="-650135" y="5227619"/>
            <a:ext cx="15568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/>
              <a:t>Photos: Aux Captifs La Libération</a:t>
            </a: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9588" y="4977118"/>
            <a:ext cx="637841" cy="672423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1300" y="4800075"/>
            <a:ext cx="1237155" cy="727426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21839" y="4907371"/>
            <a:ext cx="767754" cy="811917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32522" y="5855772"/>
            <a:ext cx="1426921" cy="386736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81081" y="5861862"/>
            <a:ext cx="398060" cy="380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770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255" y="998165"/>
            <a:ext cx="2287761" cy="4845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hangingPunct="0">
              <a:lnSpc>
                <a:spcPct val="112000"/>
              </a:lnSpc>
              <a:spcAft>
                <a:spcPts val="0"/>
              </a:spcAft>
            </a:pPr>
            <a:r>
              <a:rPr lang="fr-FR" sz="1200" b="1" dirty="0" smtClean="0">
                <a:solidFill>
                  <a:srgbClr val="92D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Contribuer à </a:t>
            </a:r>
            <a:r>
              <a:rPr lang="fr-FR" sz="1200" b="1" dirty="0">
                <a:solidFill>
                  <a:srgbClr val="92D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lutte contre la grande </a:t>
            </a:r>
            <a:r>
              <a:rPr lang="fr-FR" sz="1200" b="1" dirty="0" smtClean="0">
                <a:solidFill>
                  <a:srgbClr val="92D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précarité de manière innovante, </a:t>
            </a:r>
            <a:r>
              <a:rPr lang="fr-FR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faisant l’acquisition d’appartements disséminés dans l’arrondissement, en évitant aussi qu’un lieu réunissant uniquement des personnes en difficulté devienne un lieu de nuisance pour les riverains,</a:t>
            </a:r>
            <a:endParaRPr lang="fr-F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hangingPunct="0">
              <a:lnSpc>
                <a:spcPct val="112000"/>
              </a:lnSpc>
              <a:spcAft>
                <a:spcPts val="0"/>
              </a:spcAft>
            </a:pPr>
            <a:endParaRPr lang="fr-FR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hangingPunct="0">
              <a:lnSpc>
                <a:spcPct val="112000"/>
              </a:lnSpc>
              <a:spcAft>
                <a:spcPts val="0"/>
              </a:spcAft>
            </a:pPr>
            <a:r>
              <a:rPr lang="fr-FR" sz="1200" b="1" dirty="0" smtClean="0">
                <a:solidFill>
                  <a:srgbClr val="92D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Proposer en priorité ces logements aux femmes</a:t>
            </a:r>
            <a:r>
              <a:rPr lang="fr-FR" sz="1200" b="1" baseline="30000" dirty="0" smtClean="0">
                <a:solidFill>
                  <a:srgbClr val="92D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fr-FR" sz="1200" b="1" dirty="0" smtClean="0">
                <a:solidFill>
                  <a:srgbClr val="92D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 détresse </a:t>
            </a:r>
            <a:r>
              <a:rPr lang="fr-FR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dans </a:t>
            </a:r>
            <a:r>
              <a:rPr lang="fr-FR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rues de l’arrondissement, en assurant ce toit à celles qui acceptent dans le même temps de s’engager sur un chemin de réinsertion avec l’aide de professionnels,</a:t>
            </a:r>
            <a:endParaRPr lang="fr-F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hangingPunct="0">
              <a:lnSpc>
                <a:spcPct val="112000"/>
              </a:lnSpc>
              <a:spcAft>
                <a:spcPts val="0"/>
              </a:spcAft>
            </a:pPr>
            <a:endParaRPr lang="fr-FR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hangingPunct="0">
              <a:lnSpc>
                <a:spcPct val="112000"/>
              </a:lnSpc>
              <a:spcAft>
                <a:spcPts val="0"/>
              </a:spcAft>
            </a:pPr>
            <a:r>
              <a:rPr lang="fr-FR" sz="1200" b="1" dirty="0" smtClean="0">
                <a:solidFill>
                  <a:srgbClr val="92D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Développer </a:t>
            </a:r>
            <a:r>
              <a:rPr lang="fr-FR" sz="1200" b="1" dirty="0">
                <a:solidFill>
                  <a:srgbClr val="92D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 liens entre diverses communautés de notre quartier </a:t>
            </a:r>
            <a:r>
              <a:rPr lang="fr-FR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pour affermir la </a:t>
            </a:r>
            <a:r>
              <a:rPr lang="fr-FR" sz="12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co-existence</a:t>
            </a:r>
            <a:r>
              <a:rPr lang="fr-FR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28969" y="923104"/>
            <a:ext cx="4061636" cy="5259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hangingPunct="0">
              <a:lnSpc>
                <a:spcPct val="112000"/>
              </a:lnSpc>
              <a:spcAft>
                <a:spcPts val="0"/>
              </a:spcAft>
            </a:pPr>
            <a:endParaRPr lang="fr-FR" sz="1200" b="1" dirty="0">
              <a:solidFill>
                <a:srgbClr val="92D05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hangingPunct="0">
              <a:lnSpc>
                <a:spcPct val="112000"/>
              </a:lnSpc>
              <a:spcAft>
                <a:spcPts val="0"/>
              </a:spcAft>
            </a:pPr>
            <a:r>
              <a:rPr lang="fr-FR" sz="1200" b="1" dirty="0">
                <a:solidFill>
                  <a:srgbClr val="92D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Acquérir </a:t>
            </a:r>
            <a:r>
              <a:rPr lang="fr-FR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 appartements dans le quartier « Auteuil, Molitor, Porte de Saint Cloud » via une Société Civile Immobilière (financée par la Société par action simplifiée) et les mettre à disposition de </a:t>
            </a:r>
            <a:r>
              <a:rPr lang="fr-FR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l’Association « La Maison du Palmier ».</a:t>
            </a:r>
            <a:endParaRPr lang="fr-FR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hangingPunct="0">
              <a:lnSpc>
                <a:spcPct val="112000"/>
              </a:lnSpc>
              <a:spcAft>
                <a:spcPts val="0"/>
              </a:spcAft>
            </a:pPr>
            <a:endParaRPr lang="fr-FR" sz="12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hangingPunct="0">
              <a:lnSpc>
                <a:spcPct val="112000"/>
              </a:lnSpc>
              <a:spcAft>
                <a:spcPts val="0"/>
              </a:spcAft>
            </a:pPr>
            <a:endParaRPr lang="fr-FR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hangingPunct="0">
              <a:lnSpc>
                <a:spcPct val="112000"/>
              </a:lnSpc>
              <a:spcAft>
                <a:spcPts val="0"/>
              </a:spcAft>
            </a:pPr>
            <a:r>
              <a:rPr lang="fr-FR" sz="1200" b="1" dirty="0">
                <a:solidFill>
                  <a:srgbClr val="92D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Choisir,</a:t>
            </a:r>
            <a:r>
              <a:rPr lang="fr-FR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sur proposition de l’Association Aux Captifs la Libération, et avec le soutien des communautés locales, une personne (en priorité </a:t>
            </a:r>
            <a:r>
              <a:rPr lang="fr-FR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une femme </a:t>
            </a:r>
            <a:r>
              <a:rPr lang="fr-FR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avec enfants) pouvant bénéficier d’un appartement pour une durée limitée et un loyer défini en fonction de ses ressources.</a:t>
            </a:r>
          </a:p>
          <a:p>
            <a:pPr lvl="0" algn="just" hangingPunct="0">
              <a:lnSpc>
                <a:spcPct val="112000"/>
              </a:lnSpc>
              <a:spcAft>
                <a:spcPts val="0"/>
              </a:spcAft>
            </a:pPr>
            <a:endParaRPr lang="fr-FR" sz="12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hangingPunct="0">
              <a:lnSpc>
                <a:spcPct val="112000"/>
              </a:lnSpc>
              <a:spcAft>
                <a:spcPts val="0"/>
              </a:spcAft>
            </a:pPr>
            <a:endParaRPr lang="fr-FR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hangingPunct="0">
              <a:lnSpc>
                <a:spcPct val="112000"/>
              </a:lnSpc>
              <a:spcAft>
                <a:spcPts val="0"/>
              </a:spcAft>
            </a:pPr>
            <a:r>
              <a:rPr lang="fr-FR" sz="1200" b="1" dirty="0" smtClean="0">
                <a:solidFill>
                  <a:srgbClr val="92D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Organiser </a:t>
            </a:r>
            <a:r>
              <a:rPr lang="fr-FR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l’installation du </a:t>
            </a:r>
            <a:r>
              <a:rPr lang="fr-FR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bénéficiaire dans l’appartement </a:t>
            </a:r>
            <a:r>
              <a:rPr lang="fr-FR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grâce à l’aide des </a:t>
            </a:r>
            <a:r>
              <a:rPr lang="fr-FR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communautés </a:t>
            </a:r>
            <a:r>
              <a:rPr lang="fr-FR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locales et en particulier, trouver le mobilier nécessaire. </a:t>
            </a:r>
            <a:endParaRPr lang="fr-FR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hangingPunct="0">
              <a:lnSpc>
                <a:spcPct val="112000"/>
              </a:lnSpc>
              <a:spcAft>
                <a:spcPts val="0"/>
              </a:spcAft>
            </a:pPr>
            <a:endParaRPr lang="fr-FR" sz="12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hangingPunct="0">
              <a:lnSpc>
                <a:spcPct val="112000"/>
              </a:lnSpc>
              <a:spcAft>
                <a:spcPts val="0"/>
              </a:spcAft>
            </a:pPr>
            <a:endParaRPr lang="fr-FR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12000"/>
              </a:lnSpc>
            </a:pPr>
            <a:r>
              <a:rPr lang="fr-FR" sz="1200" b="1" dirty="0">
                <a:solidFill>
                  <a:srgbClr val="92D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Coordonner </a:t>
            </a:r>
            <a:r>
              <a:rPr lang="fr-FR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gestion au quotidien. La gestion sociale sera assurée par les professionnels de l’association « Aux captifs La Libération ». Chaque communauté s’engagera sur son mode de participation.</a:t>
            </a:r>
          </a:p>
          <a:p>
            <a:pPr lvl="0" algn="just" hangingPunct="0">
              <a:lnSpc>
                <a:spcPct val="112000"/>
              </a:lnSpc>
              <a:spcAft>
                <a:spcPts val="0"/>
              </a:spcAft>
            </a:pPr>
            <a:endParaRPr lang="fr-FR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hangingPunct="0">
              <a:lnSpc>
                <a:spcPct val="112000"/>
              </a:lnSpc>
              <a:spcAft>
                <a:spcPts val="0"/>
              </a:spcAft>
            </a:pPr>
            <a:endParaRPr lang="fr-FR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/>
          <a:srcRect r="3722"/>
          <a:stretch/>
        </p:blipFill>
        <p:spPr>
          <a:xfrm>
            <a:off x="2535891" y="991379"/>
            <a:ext cx="1834090" cy="132397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3"/>
          <a:srcRect t="8752"/>
          <a:stretch/>
        </p:blipFill>
        <p:spPr>
          <a:xfrm>
            <a:off x="2532533" y="4167965"/>
            <a:ext cx="1864753" cy="1701543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2533" y="2551054"/>
            <a:ext cx="1864753" cy="1460815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1785817" y="293381"/>
            <a:ext cx="859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>
                <a:solidFill>
                  <a:srgbClr val="92D050"/>
                </a:solidFill>
              </a:rPr>
              <a:t>VISION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6058727" y="293381"/>
            <a:ext cx="10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>
                <a:solidFill>
                  <a:srgbClr val="92D050"/>
                </a:solidFill>
              </a:rPr>
              <a:t>MISSION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26286" y="6025773"/>
            <a:ext cx="41785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arenBoth"/>
            </a:pPr>
            <a:r>
              <a:rPr lang="fr-FR" sz="700" dirty="0"/>
              <a:t>La priorité est donnée aux femmes. Mais c’est l’association « Aux captifs La Libération » qui proposera des locataires potentiels</a:t>
            </a:r>
          </a:p>
        </p:txBody>
      </p:sp>
    </p:spTree>
    <p:extLst>
      <p:ext uri="{BB962C8B-B14F-4D97-AF65-F5344CB8AC3E}">
        <p14:creationId xmlns:p14="http://schemas.microsoft.com/office/powerpoint/2010/main" val="4023127692"/>
      </p:ext>
    </p:extLst>
  </p:cSld>
  <p:clrMapOvr>
    <a:masterClrMapping/>
  </p:clrMapOvr>
</p:sld>
</file>

<file path=ppt/theme/theme1.xml><?xml version="1.0" encoding="utf-8"?>
<a:theme xmlns:a="http://schemas.openxmlformats.org/drawingml/2006/main" name="Rétrospective">
  <a:themeElements>
    <a:clrScheme name="Vert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Rétrospectiv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208</TotalTime>
  <Words>193</Words>
  <Application>Microsoft Office PowerPoint</Application>
  <PresentationFormat>Affichage à l'écran (4:3)</PresentationFormat>
  <Paragraphs>38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Brush Script MT Italic</vt:lpstr>
      <vt:lpstr>Calibri</vt:lpstr>
      <vt:lpstr>Calibri Light</vt:lpstr>
      <vt:lpstr>Chiller</vt:lpstr>
      <vt:lpstr>Times New Roman</vt:lpstr>
      <vt:lpstr>Rétrospective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BOCVER</dc:creator>
  <cp:lastModifiedBy>BOCVER</cp:lastModifiedBy>
  <cp:revision>25</cp:revision>
  <cp:lastPrinted>2016-04-13T16:40:54Z</cp:lastPrinted>
  <dcterms:created xsi:type="dcterms:W3CDTF">2016-03-18T15:49:01Z</dcterms:created>
  <dcterms:modified xsi:type="dcterms:W3CDTF">2016-05-18T10:53:45Z</dcterms:modified>
</cp:coreProperties>
</file>